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3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1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76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B95D8-7EB6-1D0B-BC0D-7C92B0DE22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85AD6-B1DF-3515-71A0-FB5300DDDD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6CCB3-B700-B7A7-D5B1-D193FE374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312FC-B205-1E3A-9D6B-E60F69ACC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8060D-8EA5-5993-406B-5ADB7FD9C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5F87B-8F74-B235-EFC3-E0B23E336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541A33-F962-3AC9-6EAD-5F9E538E1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B4504-D447-DCFB-B2CE-CCE1473E1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9140F-EB28-B07C-4E78-6F3C0CE69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C4CB2-DE9C-F647-D7D2-C988C4D1D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26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55E163-C592-DA1C-F93C-17F6A56236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DC427-1B27-5973-56BB-5E341E028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0493C-6545-2861-3053-C12D20A4D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945FE-33B0-6545-FB10-4A74A521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AE9FA-177E-B78E-FBD3-5B25E164C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37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37BB9-B9AF-C57F-33C2-04600B7D2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CF605-FD65-F2B0-83CE-182E2581E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597DF-CF59-A4F7-F580-954141AFC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361C5-23E1-01ED-258A-8E32DD752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723B4-7359-586C-64F4-F77A87570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325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43040-5DF0-C04D-04BB-DB8A60B18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F6FE9-2C04-86FD-4131-3880BF311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F499E-4588-CE96-5129-731406D78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F379A-9126-052A-25BD-E1B14BBEA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F5D3D-1184-0114-242B-0426A577A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4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090C5-AA50-41DD-29B5-1FD7DEE6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84F7A-0527-E270-9472-5A20E4400A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EC82D6-1D16-293B-61BD-5A6193DFC1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A6CB5-449F-C280-C719-BA7246FA6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C429D-1192-747B-68DE-00283D7EB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9BCF8-BFC5-DE41-C07A-B6F0E21D5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272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A6DB-1A2E-4F35-E33B-41661A065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405CE-6E72-625C-FEC7-BAC8539D1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84E27A-285C-15BF-A099-E5723FEFC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09BE7C-901D-07FB-DE17-2744409D7C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4BE554-AD80-DFAA-9DCE-094933F8D8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5303EF-85CD-C8E2-89C4-C2CEFDAB5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4EA3AA-A56B-92B6-CFAF-A9221D52E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05487C-6FC7-4C5D-0B60-384E18545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203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1760-062E-B30B-8613-9F058473E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7A1CB4-5D54-0C9B-7424-EBA295982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4C9AF-CA4C-CEDA-141A-0C0265DAF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96F127-EEE1-B63A-AC89-166CE9FDE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13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668E35-13DF-4B8A-0282-4AB4DFE80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FEB56C-0BD4-5A2F-EC8A-0F64E994C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2B5A77-BAC3-8943-5AFE-91EBF48B2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489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B19F5-DB02-C74B-6B96-00C7E4508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39839-171D-03CD-5616-39E6137A5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C21BEA-4172-CAD3-625A-94F5C79D4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8A3B00-4D1C-56F8-D739-F9E6254F5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F26991-EF61-4169-0112-4867180B9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34022-F338-5ABD-732B-E1125DA93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639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215E6-EF67-6CFB-B5AF-F6835C7E4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B8C10D-B120-120E-9589-EE62BD2989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7D204-98CA-3A76-9486-229B81DD0D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8237AE-6213-EB2B-B475-7B1596243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891F9D-8D5D-6663-D2AE-4EFFF092E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CDA33-B459-3A84-1B94-99237766E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06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57B27C-5790-4B76-F3FB-10B7275F1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14C109-42D5-DD51-BA30-460C1F523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81ACE-E0A8-EF41-0529-52674688EC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364ED3-D641-4CDB-8EF1-3E10DE5030D2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16732-6F0B-A8D3-06C8-EE7E5E1D3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49CD69-465F-1C56-6C87-52330D5507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87AF95-A7CA-4D18-A1B7-258FC2DD7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542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807CD-7891-C136-7985-CDF6377E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USRP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7BE36C-DC9F-F92D-7D87-3CCC3C0B98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51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4CC59-1A52-38F2-EA0C-5E0D37825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USRP B210 Devices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888FD-ED6C-68BB-812E-0602B21E0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FF7D70-A0BC-0E9C-D240-39DA3846D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621" y="1858247"/>
            <a:ext cx="6890758" cy="428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848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EEA16-7423-9CAC-7BF5-8C61B3706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USRP Source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E70D3-90EF-24BF-D2F3-8EB3FD137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8E14A7-8203-F9A5-65AA-CA68D7A61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280" y="3579747"/>
            <a:ext cx="6665720" cy="32782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73A001-0A33-C562-3699-E96CC8F5C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0811"/>
            <a:ext cx="5680857" cy="298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209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14FD-1407-A642-8BC5-C0B7BBE8B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USRP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3FF98-CC60-A4E9-7339-50C734865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C60066-E3CF-122A-55E7-446AF7709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899" y="1520461"/>
            <a:ext cx="7094201" cy="465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187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C245D-28F5-3B0A-B334-FE3118585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USRP Sink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03BE4-7580-C7F1-7363-2D7F978E2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D2F59F-C11D-4000-6C2D-8015AFF57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98" y="1462771"/>
            <a:ext cx="7828769" cy="50576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6BE8D-5FE8-F6F4-808F-FE57F59D7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4339" y="3865185"/>
            <a:ext cx="3241174" cy="284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53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C245D-28F5-3B0A-B334-FE3118585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USRP Sink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03BE4-7580-C7F1-7363-2D7F978E2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CD69B9-BF3C-5A28-232F-6CBCDA0DF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5632450" cy="37784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8DB1A9-9FA7-3809-8534-A32C9800A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0450" y="3353509"/>
            <a:ext cx="7378700" cy="357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241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AF47-EFAC-3BF1-9C5A-D71937428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USRP Sink -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643C0-F7BC-B674-F402-64BE9B448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Topo: PC – USRP (TX) – (RX) USRP –  PC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9C6935-C5BF-BFB5-39B5-E356BB3E0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936" y="2348960"/>
            <a:ext cx="8530127" cy="4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773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1177</TotalTime>
  <Words>31</Words>
  <Application>Microsoft Office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USRP</vt:lpstr>
      <vt:lpstr>USRP B210 Devices</vt:lpstr>
      <vt:lpstr>USRP Source</vt:lpstr>
      <vt:lpstr>USRP Source</vt:lpstr>
      <vt:lpstr>USRP Sink</vt:lpstr>
      <vt:lpstr>USRP Sink</vt:lpstr>
      <vt:lpstr>USRP Sink - Source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Van Tuan Ngo</dc:creator>
  <cp:lastModifiedBy>Van Tuan Ngo</cp:lastModifiedBy>
  <cp:revision>13</cp:revision>
  <dcterms:created xsi:type="dcterms:W3CDTF">2024-06-14T09:08:03Z</dcterms:created>
  <dcterms:modified xsi:type="dcterms:W3CDTF">2024-06-16T06:43:51Z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2024-06-14T09:08:07Z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42fa5b13-6346-419b-a567-31b1fd0a7cd8</vt:lpwstr>
  </property>
  <property fmtid="{D5CDD505-2E9C-101B-9397-08002B2CF9AE}" pid="8" name="MSIP_Label_be298231-ee28-4c9e-9ffa-238d0040efda_ContentBits">
    <vt:lpwstr>0</vt:lpwstr>
  </property>
</Properties>
</file>

<file path=docProps/thumbnail.jpeg>
</file>